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131A3-BC0E-47E1-979D-66E807F850D9}" type="datetimeFigureOut">
              <a:rPr lang="fr-FR" smtClean="0"/>
              <a:pPr/>
              <a:t>31/03/2012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0B05-72E8-46D8-B2E6-BED307E32E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131A3-BC0E-47E1-979D-66E807F850D9}" type="datetimeFigureOut">
              <a:rPr lang="fr-FR" smtClean="0"/>
              <a:pPr/>
              <a:t>31/03/2012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0B05-72E8-46D8-B2E6-BED307E32E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131A3-BC0E-47E1-979D-66E807F850D9}" type="datetimeFigureOut">
              <a:rPr lang="fr-FR" smtClean="0"/>
              <a:pPr/>
              <a:t>31/03/2012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0B05-72E8-46D8-B2E6-BED307E32E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131A3-BC0E-47E1-979D-66E807F850D9}" type="datetimeFigureOut">
              <a:rPr lang="fr-FR" smtClean="0"/>
              <a:pPr/>
              <a:t>31/03/2012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0B05-72E8-46D8-B2E6-BED307E32E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131A3-BC0E-47E1-979D-66E807F850D9}" type="datetimeFigureOut">
              <a:rPr lang="fr-FR" smtClean="0"/>
              <a:pPr/>
              <a:t>31/03/2012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0B05-72E8-46D8-B2E6-BED307E32E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131A3-BC0E-47E1-979D-66E807F850D9}" type="datetimeFigureOut">
              <a:rPr lang="fr-FR" smtClean="0"/>
              <a:pPr/>
              <a:t>31/03/2012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0B05-72E8-46D8-B2E6-BED307E32E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131A3-BC0E-47E1-979D-66E807F850D9}" type="datetimeFigureOut">
              <a:rPr lang="fr-FR" smtClean="0"/>
              <a:pPr/>
              <a:t>31/03/2012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0B05-72E8-46D8-B2E6-BED307E32E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131A3-BC0E-47E1-979D-66E807F850D9}" type="datetimeFigureOut">
              <a:rPr lang="fr-FR" smtClean="0"/>
              <a:pPr/>
              <a:t>31/03/2012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0B05-72E8-46D8-B2E6-BED307E32E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131A3-BC0E-47E1-979D-66E807F850D9}" type="datetimeFigureOut">
              <a:rPr lang="fr-FR" smtClean="0"/>
              <a:pPr/>
              <a:t>31/03/2012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0B05-72E8-46D8-B2E6-BED307E32E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131A3-BC0E-47E1-979D-66E807F850D9}" type="datetimeFigureOut">
              <a:rPr lang="fr-FR" smtClean="0"/>
              <a:pPr/>
              <a:t>31/03/2012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0B05-72E8-46D8-B2E6-BED307E32E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131A3-BC0E-47E1-979D-66E807F850D9}" type="datetimeFigureOut">
              <a:rPr lang="fr-FR" smtClean="0"/>
              <a:pPr/>
              <a:t>31/03/2012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B460B05-72E8-46D8-B2E6-BED307E32E4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4131A3-BC0E-47E1-979D-66E807F850D9}" type="datetimeFigureOut">
              <a:rPr lang="fr-FR" smtClean="0"/>
              <a:pPr/>
              <a:t>31/03/2012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460B05-72E8-46D8-B2E6-BED307E32E48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3400" y="2276872"/>
            <a:ext cx="7783016" cy="2376264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solidFill>
                  <a:srgbClr val="FFFF00"/>
                </a:solidFill>
              </a:rPr>
              <a:t/>
            </a:r>
            <a:br>
              <a:rPr lang="fr-FR" dirty="0" smtClean="0">
                <a:solidFill>
                  <a:srgbClr val="FFFF00"/>
                </a:solidFill>
              </a:rPr>
            </a:br>
            <a:r>
              <a:rPr lang="fr-FR" dirty="0" smtClean="0">
                <a:solidFill>
                  <a:srgbClr val="FFFF00"/>
                </a:solidFill>
              </a:rPr>
              <a:t>9</a:t>
            </a:r>
            <a:r>
              <a:rPr lang="fr-FR" dirty="0" smtClean="0">
                <a:solidFill>
                  <a:srgbClr val="FFFF00"/>
                </a:solidFill>
              </a:rPr>
              <a:t> </a:t>
            </a:r>
            <a:r>
              <a:rPr lang="fr-FR" dirty="0" smtClean="0">
                <a:solidFill>
                  <a:srgbClr val="FFFF00"/>
                </a:solidFill>
              </a:rPr>
              <a:t>OCTOBRE 2011 :</a:t>
            </a:r>
            <a:br>
              <a:rPr lang="fr-FR" dirty="0" smtClean="0">
                <a:solidFill>
                  <a:srgbClr val="FFFF00"/>
                </a:solidFill>
              </a:rPr>
            </a:br>
            <a:r>
              <a:rPr lang="fr-FR" dirty="0" smtClean="0">
                <a:solidFill>
                  <a:srgbClr val="FFFF00"/>
                </a:solidFill>
              </a:rPr>
              <a:t>COURSE DU SEIGNANX EN JOELETTE (15 kms/Landes)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352592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C00000"/>
                </a:solidFill>
              </a:rPr>
              <a:t>HORTENSE ET DIANE, sur les </a:t>
            </a:r>
            <a:r>
              <a:rPr lang="fr-FR" dirty="0" err="1" smtClean="0">
                <a:solidFill>
                  <a:srgbClr val="C00000"/>
                </a:solidFill>
              </a:rPr>
              <a:t>joëlettes</a:t>
            </a:r>
            <a:r>
              <a:rPr lang="fr-FR" dirty="0" smtClean="0">
                <a:solidFill>
                  <a:srgbClr val="C00000"/>
                </a:solidFill>
              </a:rPr>
              <a:t>…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Derniers réglages avant le départ, et en piste pour les 15 kms du parcours !</a:t>
            </a:r>
          </a:p>
          <a:p>
            <a:r>
              <a:rPr lang="fr-F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Dix coureurs volontaires se relaieront autour de chaque </a:t>
            </a:r>
            <a:r>
              <a:rPr lang="fr-FR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joëlette</a:t>
            </a:r>
            <a:r>
              <a:rPr lang="fr-F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et mèneront sur la ligne d’arrivée, les deux jeunes filles en situation de </a:t>
            </a:r>
            <a:r>
              <a:rPr lang="fr-FR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polyhandicap</a:t>
            </a:r>
            <a:r>
              <a:rPr lang="fr-F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Espace réservé pour une image  4" descr="COURSE DU SEIGNANX 201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942" r="5942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Les coureurs en plein effort autour de Diane, radieuse !</a:t>
            </a: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Espace réservé pour une image  4" descr="COURSE DU SEIGNANX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942" r="5942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</TotalTime>
  <Words>60</Words>
  <Application>Microsoft Office PowerPoint</Application>
  <PresentationFormat>Affichage à l'écran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Débit</vt:lpstr>
      <vt:lpstr> 9 OCTOBRE 2011 : COURSE DU SEIGNANX EN JOELETTE (15 kms/Landes)</vt:lpstr>
      <vt:lpstr>HORTENSE ET DIANE, sur les joëlettes…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 OCTOBRE 2011 : COURSE DU SEIGNANX EN JOELETTE (15 kms / ( Landes)</dc:title>
  <dc:creator>MARIE</dc:creator>
  <cp:lastModifiedBy>MARIE</cp:lastModifiedBy>
  <cp:revision>8</cp:revision>
  <dcterms:created xsi:type="dcterms:W3CDTF">2012-03-29T20:34:10Z</dcterms:created>
  <dcterms:modified xsi:type="dcterms:W3CDTF">2012-03-31T11:46:46Z</dcterms:modified>
</cp:coreProperties>
</file>