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59D60FF-3B8D-49CF-9FC3-2FB3653CB8D5}" type="datetimeFigureOut">
              <a:rPr lang="fr-FR" smtClean="0"/>
              <a:pPr/>
              <a:t>01/04/2012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8F725A-23ED-4977-BE90-3FE76E8119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60FF-3B8D-49CF-9FC3-2FB3653CB8D5}" type="datetimeFigureOut">
              <a:rPr lang="fr-FR" smtClean="0"/>
              <a:pPr/>
              <a:t>01/04/2012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725A-23ED-4977-BE90-3FE76E8119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59D60FF-3B8D-49CF-9FC3-2FB3653CB8D5}" type="datetimeFigureOut">
              <a:rPr lang="fr-FR" smtClean="0"/>
              <a:pPr/>
              <a:t>01/04/2012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F8F725A-23ED-4977-BE90-3FE76E8119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60FF-3B8D-49CF-9FC3-2FB3653CB8D5}" type="datetimeFigureOut">
              <a:rPr lang="fr-FR" smtClean="0"/>
              <a:pPr/>
              <a:t>01/04/2012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8F725A-23ED-4977-BE90-3FE76E8119C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60FF-3B8D-49CF-9FC3-2FB3653CB8D5}" type="datetimeFigureOut">
              <a:rPr lang="fr-FR" smtClean="0"/>
              <a:pPr/>
              <a:t>01/04/2012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F8F725A-23ED-4977-BE90-3FE76E8119C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9D60FF-3B8D-49CF-9FC3-2FB3653CB8D5}" type="datetimeFigureOut">
              <a:rPr lang="fr-FR" smtClean="0"/>
              <a:pPr/>
              <a:t>01/04/2012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F8F725A-23ED-4977-BE90-3FE76E8119C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9D60FF-3B8D-49CF-9FC3-2FB3653CB8D5}" type="datetimeFigureOut">
              <a:rPr lang="fr-FR" smtClean="0"/>
              <a:pPr/>
              <a:t>01/04/2012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F8F725A-23ED-4977-BE90-3FE76E8119C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60FF-3B8D-49CF-9FC3-2FB3653CB8D5}" type="datetimeFigureOut">
              <a:rPr lang="fr-FR" smtClean="0"/>
              <a:pPr/>
              <a:t>01/04/2012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8F725A-23ED-4977-BE90-3FE76E8119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60FF-3B8D-49CF-9FC3-2FB3653CB8D5}" type="datetimeFigureOut">
              <a:rPr lang="fr-FR" smtClean="0"/>
              <a:pPr/>
              <a:t>01/04/2012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8F725A-23ED-4977-BE90-3FE76E8119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60FF-3B8D-49CF-9FC3-2FB3653CB8D5}" type="datetimeFigureOut">
              <a:rPr lang="fr-FR" smtClean="0"/>
              <a:pPr/>
              <a:t>01/04/2012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8F725A-23ED-4977-BE90-3FE76E8119C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59D60FF-3B8D-49CF-9FC3-2FB3653CB8D5}" type="datetimeFigureOut">
              <a:rPr lang="fr-FR" smtClean="0"/>
              <a:pPr/>
              <a:t>01/04/2012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F8F725A-23ED-4977-BE90-3FE76E8119C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9D60FF-3B8D-49CF-9FC3-2FB3653CB8D5}" type="datetimeFigureOut">
              <a:rPr lang="fr-FR" smtClean="0"/>
              <a:pPr/>
              <a:t>01/04/2012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8F725A-23ED-4977-BE90-3FE76E8119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L’ANIMATION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L’Autruche sur un fil de </a:t>
            </a:r>
            <a:r>
              <a:rPr lang="fr-FR" i="1" dirty="0" smtClean="0">
                <a:solidFill>
                  <a:srgbClr val="C00000"/>
                </a:solidFill>
              </a:rPr>
              <a:t>SOI</a:t>
            </a:r>
            <a:r>
              <a:rPr lang="fr-FR" dirty="0" smtClean="0">
                <a:solidFill>
                  <a:srgbClr val="C00000"/>
                </a:solidFill>
              </a:rPr>
              <a:t>…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organisé une animation au profit de l’AFM, dans le cadre du Téléthon.</a:t>
            </a: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 principe était simple : inciter des personnes de toutes conditions, de tous âges, en situation de handicap ou valides, à parcourir un itinéraire dans les rues de Bayonne.</a:t>
            </a:r>
          </a:p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 moyen de transport ? Trois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joëlettes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!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L’ORGANISATION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Quarante coureurs bénévoles se sont relayés par tranches de deux heures, de 10 heures à 17 heures.</a:t>
            </a:r>
          </a:p>
          <a:p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Ils ont ainsi transporté les passagers des </a:t>
            </a:r>
            <a:r>
              <a:rPr lang="fr-FR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joëlettes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sur une boucle (Maison des Associations, bords de Nive, Aviron Bayonnais, Maison des Associations).</a:t>
            </a:r>
          </a:p>
          <a:p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 stand de ravitaillement avait généreusement été installé par la section locale de l’APF (Association des Paralysés de France).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LA COLLECTE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 tours de </a:t>
            </a:r>
            <a:r>
              <a:rPr lang="fr-FR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joëlette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coûtaient 4 euros.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L’AUTRUCHE SUR UN FIL DE </a:t>
            </a:r>
            <a:r>
              <a:rPr lang="fr-FR" i="1" dirty="0" smtClean="0">
                <a:solidFill>
                  <a:srgbClr val="C00000"/>
                </a:solidFill>
              </a:rPr>
              <a:t>SOI…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ainsi pu offrir la somme de 590 euros à la recherche médicale sur les maladies génétiques.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PHOTOS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Espace réservé du contenu 3" descr="P101045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489630">
            <a:off x="385900" y="3144938"/>
            <a:ext cx="2304256" cy="3072342"/>
          </a:xfrm>
        </p:spPr>
      </p:pic>
      <p:pic>
        <p:nvPicPr>
          <p:cNvPr id="5" name="Image 4" descr="P10104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91407">
            <a:off x="2843808" y="1700808"/>
            <a:ext cx="2448272" cy="3264363"/>
          </a:xfrm>
          <a:prstGeom prst="rect">
            <a:avLst/>
          </a:prstGeom>
        </p:spPr>
      </p:pic>
      <p:pic>
        <p:nvPicPr>
          <p:cNvPr id="6" name="Image 5" descr="P101045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72523">
            <a:off x="5442789" y="2205415"/>
            <a:ext cx="3000848" cy="400113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</TotalTime>
  <Words>168</Words>
  <Application>Microsoft Office PowerPoint</Application>
  <PresentationFormat>Affichage à l'écran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Médian</vt:lpstr>
      <vt:lpstr>L’ANIMATION</vt:lpstr>
      <vt:lpstr>L’ORGANISATION</vt:lpstr>
      <vt:lpstr>LA COLLECTE</vt:lpstr>
      <vt:lpstr>PHOTOS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TELETHON 2011</dc:title>
  <dc:creator>MARIE</dc:creator>
  <cp:lastModifiedBy>MARIE</cp:lastModifiedBy>
  <cp:revision>4</cp:revision>
  <dcterms:created xsi:type="dcterms:W3CDTF">2012-04-01T18:03:35Z</dcterms:created>
  <dcterms:modified xsi:type="dcterms:W3CDTF">2012-04-01T18:26:08Z</dcterms:modified>
</cp:coreProperties>
</file>