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EB54-F10E-48C5-832A-C56DFFE37D31}" type="datetimeFigureOut">
              <a:rPr lang="fr-FR" smtClean="0"/>
              <a:pPr/>
              <a:t>01/04/2012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044656F-AEA9-4600-88FB-9E90A33A4F2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EB54-F10E-48C5-832A-C56DFFE37D31}" type="datetimeFigureOut">
              <a:rPr lang="fr-FR" smtClean="0"/>
              <a:pPr/>
              <a:t>01/04/2012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656F-AEA9-4600-88FB-9E90A33A4F2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EB54-F10E-48C5-832A-C56DFFE37D31}" type="datetimeFigureOut">
              <a:rPr lang="fr-FR" smtClean="0"/>
              <a:pPr/>
              <a:t>01/04/2012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656F-AEA9-4600-88FB-9E90A33A4F2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EB54-F10E-48C5-832A-C56DFFE37D31}" type="datetimeFigureOut">
              <a:rPr lang="fr-FR" smtClean="0"/>
              <a:pPr/>
              <a:t>01/04/2012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656F-AEA9-4600-88FB-9E90A33A4F2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EB54-F10E-48C5-832A-C56DFFE37D31}" type="datetimeFigureOut">
              <a:rPr lang="fr-FR" smtClean="0"/>
              <a:pPr/>
              <a:t>01/04/2012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044656F-AEA9-4600-88FB-9E90A33A4F2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EB54-F10E-48C5-832A-C56DFFE37D31}" type="datetimeFigureOut">
              <a:rPr lang="fr-FR" smtClean="0"/>
              <a:pPr/>
              <a:t>01/04/2012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656F-AEA9-4600-88FB-9E90A33A4F2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EB54-F10E-48C5-832A-C56DFFE37D31}" type="datetimeFigureOut">
              <a:rPr lang="fr-FR" smtClean="0"/>
              <a:pPr/>
              <a:t>01/04/2012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656F-AEA9-4600-88FB-9E90A33A4F2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EB54-F10E-48C5-832A-C56DFFE37D31}" type="datetimeFigureOut">
              <a:rPr lang="fr-FR" smtClean="0"/>
              <a:pPr/>
              <a:t>01/04/2012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656F-AEA9-4600-88FB-9E90A33A4F2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EB54-F10E-48C5-832A-C56DFFE37D31}" type="datetimeFigureOut">
              <a:rPr lang="fr-FR" smtClean="0"/>
              <a:pPr/>
              <a:t>01/04/2012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656F-AEA9-4600-88FB-9E90A33A4F2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EB54-F10E-48C5-832A-C56DFFE37D31}" type="datetimeFigureOut">
              <a:rPr lang="fr-FR" smtClean="0"/>
              <a:pPr/>
              <a:t>01/04/2012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656F-AEA9-4600-88FB-9E90A33A4F2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EB54-F10E-48C5-832A-C56DFFE37D31}" type="datetimeFigureOut">
              <a:rPr lang="fr-FR" smtClean="0"/>
              <a:pPr/>
              <a:t>01/04/2012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044656F-AEA9-4600-88FB-9E90A33A4F2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795EB54-F10E-48C5-832A-C56DFFE37D31}" type="datetimeFigureOut">
              <a:rPr lang="fr-FR" smtClean="0"/>
              <a:pPr/>
              <a:t>01/04/2012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044656F-AEA9-4600-88FB-9E90A33A4F2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LA COURSE DU BOUT DE L’AN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Suite à la participation d’Hortense, jeune fille en situation de </a:t>
            </a:r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polyhandicap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à la Course des </a:t>
            </a:r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festayres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(Bayonne/juillet 2011), et à la participation de </a:t>
            </a:r>
            <a:r>
              <a:rPr lang="fr-FR" dirty="0" smtClean="0">
                <a:solidFill>
                  <a:srgbClr val="C00000"/>
                </a:solidFill>
              </a:rPr>
              <a:t>L’Autruche sur un fil de </a:t>
            </a:r>
            <a:r>
              <a:rPr lang="fr-FR" i="1" dirty="0" smtClean="0">
                <a:solidFill>
                  <a:srgbClr val="C00000"/>
                </a:solidFill>
              </a:rPr>
              <a:t>SOI</a:t>
            </a:r>
            <a:r>
              <a:rPr lang="fr-FR" dirty="0" smtClean="0">
                <a:solidFill>
                  <a:srgbClr val="C00000"/>
                </a:solidFill>
              </a:rPr>
              <a:t>…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à la Course du </a:t>
            </a:r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Seignanx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(St </a:t>
            </a:r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Bathélémy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/octobre 2011), la SECTION ATHLETISME DE L’AVIRON BAYONNAIS nous a contactées.</a:t>
            </a:r>
          </a:p>
          <a:p>
            <a:pPr>
              <a:buNone/>
            </a:pP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L’AUTRUCHE SUR UN FIL DE </a:t>
            </a:r>
            <a:r>
              <a:rPr lang="fr-FR" i="1" dirty="0" smtClean="0">
                <a:solidFill>
                  <a:srgbClr val="C00000"/>
                </a:solidFill>
              </a:rPr>
              <a:t>SOI…</a:t>
            </a:r>
            <a:r>
              <a:rPr lang="fr-FR" dirty="0" smtClean="0">
                <a:solidFill>
                  <a:srgbClr val="C00000"/>
                </a:solidFill>
              </a:rPr>
              <a:t>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donc été parrainée lors de ce rendez-vous sportif et convivial incontournable de la ville de Bayonne.</a:t>
            </a:r>
          </a:p>
          <a:p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La contrepartie consistait à trouver douze signaleurs volontaires, et nous avons aussi choisi de faire participer trois jeunes en situation de </a:t>
            </a:r>
            <a:r>
              <a:rPr lang="fr-FR" dirty="0" err="1" smtClean="0">
                <a:solidFill>
                  <a:schemeClr val="bg1">
                    <a:lumMod val="75000"/>
                  </a:schemeClr>
                </a:solidFill>
              </a:rPr>
              <a:t>polyhandicap</a:t>
            </a: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 en </a:t>
            </a:r>
            <a:r>
              <a:rPr lang="fr-FR" dirty="0" err="1" smtClean="0">
                <a:solidFill>
                  <a:schemeClr val="bg1">
                    <a:lumMod val="75000"/>
                  </a:schemeClr>
                </a:solidFill>
              </a:rPr>
              <a:t>joëlette</a:t>
            </a: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. Nous avons donc sollicité 24 coureurs qui pour la plupart, ont découvert la </a:t>
            </a:r>
            <a:r>
              <a:rPr lang="fr-FR" dirty="0" err="1" smtClean="0">
                <a:solidFill>
                  <a:schemeClr val="bg1">
                    <a:lumMod val="75000"/>
                  </a:schemeClr>
                </a:solidFill>
              </a:rPr>
              <a:t>joëlette</a:t>
            </a: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Notre Association a ainsi collecté la somme de 967 euros : 1 € par participant à la Course du bout de l’an nous a été reversé.</a:t>
            </a:r>
          </a:p>
          <a:p>
            <a:endParaRPr lang="fr-FR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Au-delà de l’aspect financier, ce fut une fois de plus l’occasion de faire partager un moment convivial entre personnes en situation de </a:t>
            </a:r>
            <a:r>
              <a:rPr lang="fr-FR" dirty="0" err="1" smtClean="0">
                <a:solidFill>
                  <a:schemeClr val="bg1">
                    <a:lumMod val="75000"/>
                  </a:schemeClr>
                </a:solidFill>
              </a:rPr>
              <a:t>polyhandicap</a:t>
            </a: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 et sportifs valides !</a:t>
            </a:r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P101053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20839692">
            <a:off x="1010227" y="136934"/>
            <a:ext cx="4064000" cy="3323045"/>
          </a:xfrm>
        </p:spPr>
      </p:pic>
      <p:pic>
        <p:nvPicPr>
          <p:cNvPr id="5" name="Image 4" descr="P10105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0"/>
            <a:ext cx="3048000" cy="4064000"/>
          </a:xfrm>
          <a:prstGeom prst="rect">
            <a:avLst/>
          </a:prstGeom>
        </p:spPr>
      </p:pic>
      <p:pic>
        <p:nvPicPr>
          <p:cNvPr id="6" name="Image 5" descr="P10105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66818">
            <a:off x="323528" y="3645024"/>
            <a:ext cx="3960440" cy="2952328"/>
          </a:xfrm>
          <a:prstGeom prst="rect">
            <a:avLst/>
          </a:prstGeom>
        </p:spPr>
      </p:pic>
      <p:pic>
        <p:nvPicPr>
          <p:cNvPr id="7" name="Image 6" descr="P10105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20701">
            <a:off x="4715338" y="3927066"/>
            <a:ext cx="4064000" cy="278094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Capitaux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22</TotalTime>
  <Words>182</Words>
  <Application>Microsoft Office PowerPoint</Application>
  <PresentationFormat>Affichage à l'écran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Capitaux</vt:lpstr>
      <vt:lpstr>LA COURSE DU BOUT DE L’AN</vt:lpstr>
      <vt:lpstr>Diapositive 2</vt:lpstr>
      <vt:lpstr>Diapositive 3</vt:lpstr>
      <vt:lpstr>Diapositive 4</vt:lpstr>
      <vt:lpstr>Diapositive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COURSE DU BOUT DE L’AN</dc:title>
  <dc:creator>MARIE</dc:creator>
  <cp:lastModifiedBy>MARIE</cp:lastModifiedBy>
  <cp:revision>4</cp:revision>
  <dcterms:created xsi:type="dcterms:W3CDTF">2012-04-01T18:53:59Z</dcterms:created>
  <dcterms:modified xsi:type="dcterms:W3CDTF">2012-04-01T19:20:08Z</dcterms:modified>
</cp:coreProperties>
</file>