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9C3379-99A4-413E-AD7E-6B1997343F1A}" type="datetimeFigureOut">
              <a:rPr lang="fr-FR" smtClean="0"/>
              <a:t>01/04/2012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96BBE-B1FE-475B-B5C0-841EC0AFE7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SOIREE CONTES (11 février 2011)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Sandrine MOUNIER, conteuse, a eu la gentillesse de proposer à ses collègues de l’association Et si on racontait… de consacrer une soirée au profit de </a:t>
            </a:r>
            <a:r>
              <a:rPr lang="fr-FR" dirty="0" smtClean="0">
                <a:solidFill>
                  <a:srgbClr val="C00000"/>
                </a:solidFill>
              </a:rPr>
              <a:t>l’AUTRUCHE SUR UN FIL DE </a:t>
            </a:r>
            <a:r>
              <a:rPr lang="fr-FR" i="1" dirty="0" smtClean="0">
                <a:solidFill>
                  <a:srgbClr val="C00000"/>
                </a:solidFill>
              </a:rPr>
              <a:t>SOI</a:t>
            </a:r>
            <a:r>
              <a:rPr lang="fr-FR" dirty="0" smtClean="0">
                <a:solidFill>
                  <a:srgbClr val="C00000"/>
                </a:solidFill>
              </a:rPr>
              <a:t>…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Nous avons donc convié des personnes en situation de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polyhandicap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, des enfants, des adultes pour écouter ensemble des contes… Tout le monde garde un très bon souvenir de ce moment et les « dons au chapeau » ont permis de collecter 50 € au profit de notre Association.</a:t>
            </a: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Nous remercions aussi le Service culturel de la mairie de St-Martin-de-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Seignanx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et Hélène PENOCHE, Responsable du centre de loisirs (lieu de l’animation).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P1000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4000" cy="3048000"/>
          </a:xfrm>
        </p:spPr>
      </p:pic>
      <p:pic>
        <p:nvPicPr>
          <p:cNvPr id="7" name="Image 6" descr="P1000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0" y="0"/>
            <a:ext cx="4064000" cy="3048000"/>
          </a:xfrm>
          <a:prstGeom prst="rect">
            <a:avLst/>
          </a:prstGeom>
        </p:spPr>
      </p:pic>
      <p:pic>
        <p:nvPicPr>
          <p:cNvPr id="8" name="Image 7" descr="P1000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4064000" cy="3048000"/>
          </a:xfrm>
          <a:prstGeom prst="rect">
            <a:avLst/>
          </a:prstGeom>
        </p:spPr>
      </p:pic>
      <p:pic>
        <p:nvPicPr>
          <p:cNvPr id="9" name="Image 8" descr="P1000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42900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1000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357346">
            <a:off x="731179" y="952794"/>
            <a:ext cx="4064000" cy="3048000"/>
          </a:xfrm>
        </p:spPr>
      </p:pic>
      <p:pic>
        <p:nvPicPr>
          <p:cNvPr id="5" name="Image 4" descr="P1000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132856"/>
            <a:ext cx="3048000" cy="4064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103</Words>
  <Application>Microsoft Office PowerPoint</Application>
  <PresentationFormat>Affichage à l'écran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Débit</vt:lpstr>
      <vt:lpstr>SOIREE CONTES (11 février 2011)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SOIREE CONTES (11 février 2011)</dc:title>
  <dc:creator>MARIE</dc:creator>
  <cp:lastModifiedBy>MARIE</cp:lastModifiedBy>
  <cp:revision>3</cp:revision>
  <dcterms:created xsi:type="dcterms:W3CDTF">2012-04-01T20:06:39Z</dcterms:created>
  <dcterms:modified xsi:type="dcterms:W3CDTF">2012-04-01T20:22:52Z</dcterms:modified>
</cp:coreProperties>
</file>