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2274-FEA3-4E79-A148-1599B89B9771}" type="datetimeFigureOut">
              <a:rPr lang="fr-FR" smtClean="0"/>
              <a:pPr/>
              <a:t>13/10/2012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F9FDC-A58D-4EBD-AFF0-5489821E6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7200" dirty="0" smtClean="0">
                <a:solidFill>
                  <a:schemeClr val="accent3">
                    <a:lumMod val="75000"/>
                  </a:schemeClr>
                </a:solidFill>
              </a:rPr>
              <a:t>RALLYE PEDESTRE EN JOËLETTE, </a:t>
            </a:r>
            <a:endParaRPr lang="fr-FR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en partenariat et en soutien au Collectif </a:t>
            </a:r>
            <a:r>
              <a:rPr lang="fr-FR" i="1" dirty="0" err="1" smtClean="0">
                <a:solidFill>
                  <a:srgbClr val="7030A0"/>
                </a:solidFill>
              </a:rPr>
              <a:t>Edé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Ayti</a:t>
            </a:r>
            <a:r>
              <a:rPr lang="fr-FR" i="1" dirty="0" smtClean="0">
                <a:solidFill>
                  <a:srgbClr val="7030A0"/>
                </a:solidFill>
              </a:rPr>
              <a:t> -qui vient en aide aux habitants de Haïti</a:t>
            </a:r>
            <a:r>
              <a:rPr lang="fr-FR" i="1" dirty="0">
                <a:solidFill>
                  <a:srgbClr val="7030A0"/>
                </a:solidFill>
              </a:rPr>
              <a:t>-</a:t>
            </a:r>
            <a:r>
              <a:rPr lang="fr-FR" i="1" dirty="0" smtClean="0">
                <a:solidFill>
                  <a:srgbClr val="7030A0"/>
                </a:solidFill>
              </a:rPr>
              <a:t>  </a:t>
            </a:r>
            <a:r>
              <a:rPr lang="fr-FR" sz="2600" dirty="0" smtClean="0">
                <a:solidFill>
                  <a:srgbClr val="7030A0"/>
                </a:solidFill>
              </a:rPr>
              <a:t>(7 octobre 2012 / St-Martin-de-</a:t>
            </a:r>
            <a:r>
              <a:rPr lang="fr-FR" sz="2600" dirty="0" err="1" smtClean="0">
                <a:solidFill>
                  <a:srgbClr val="7030A0"/>
                </a:solidFill>
              </a:rPr>
              <a:t>Seignanx</a:t>
            </a:r>
            <a:r>
              <a:rPr lang="fr-FR" sz="2600" dirty="0" smtClean="0">
                <a:solidFill>
                  <a:srgbClr val="7030A0"/>
                </a:solidFill>
              </a:rPr>
              <a:t>)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Hortense s’étire, Diane reprend son souffle…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Espace réservé du contenu 5" descr="P10101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Petite halte dans le Jardin des cinq sens…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Espace réservé du contenu 5" descr="P10101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au milieu d’une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végétation luxuriante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Espace réservé du contenu 5" descr="P10101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Diane, Nora et Dominique !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101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Pause studieuse… et clin d’œil à notre AUTRUCHE préférée !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101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Des plumes d’autruche naturelles pour nos </a:t>
            </a:r>
            <a:r>
              <a:rPr lang="fr-FR" i="1" dirty="0" err="1" smtClean="0">
                <a:solidFill>
                  <a:schemeClr val="accent3">
                    <a:lumMod val="75000"/>
                  </a:schemeClr>
                </a:solidFill>
              </a:rPr>
              <a:t>Joëlettes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 !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Espace réservé du contenu 5" descr="P10102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4928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Nous remercions de tout cœur les pilotes présents : </a:t>
            </a:r>
            <a:b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i="1" dirty="0" smtClean="0">
                <a:solidFill>
                  <a:srgbClr val="7030A0"/>
                </a:solidFill>
              </a:rPr>
              <a:t>Stéphanie, Sandra, Philippe, Christian, Jérôme et Olivier…</a:t>
            </a:r>
            <a:br>
              <a:rPr lang="fr-FR" i="1" dirty="0" smtClean="0">
                <a:solidFill>
                  <a:srgbClr val="7030A0"/>
                </a:solidFill>
              </a:rPr>
            </a:br>
            <a:r>
              <a:rPr lang="fr-FR" i="1" dirty="0" smtClean="0">
                <a:solidFill>
                  <a:srgbClr val="7030A0"/>
                </a:solidFill>
              </a:rPr>
              <a:t/>
            </a:r>
            <a:br>
              <a:rPr lang="fr-FR" i="1" dirty="0" smtClean="0">
                <a:solidFill>
                  <a:srgbClr val="7030A0"/>
                </a:solidFill>
              </a:rPr>
            </a:br>
            <a:r>
              <a:rPr lang="fr-FR" i="1" dirty="0">
                <a:solidFill>
                  <a:srgbClr val="7030A0"/>
                </a:solidFill>
              </a:rPr>
              <a:t/>
            </a:r>
            <a:br>
              <a:rPr lang="fr-FR" i="1" dirty="0">
                <a:solidFill>
                  <a:srgbClr val="7030A0"/>
                </a:solidFill>
              </a:rPr>
            </a:b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ainsi que les membres du </a:t>
            </a:r>
            <a:r>
              <a:rPr lang="fr-FR" i="1" dirty="0" smtClean="0">
                <a:solidFill>
                  <a:srgbClr val="7030A0"/>
                </a:solidFill>
              </a:rPr>
              <a:t>Collectif </a:t>
            </a:r>
            <a:r>
              <a:rPr lang="fr-FR" i="1" dirty="0" err="1" smtClean="0">
                <a:solidFill>
                  <a:srgbClr val="7030A0"/>
                </a:solidFill>
              </a:rPr>
              <a:t>Edé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Ayti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qui ont rassemblé pour cette belle balade de 7 km, 146 participants !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Départ du Rallye pédestre, devant l’ancienne Maison des Barthes de St-Martin-de-</a:t>
            </a:r>
            <a:r>
              <a:rPr lang="fr-FR" i="1" dirty="0" err="1" smtClean="0">
                <a:solidFill>
                  <a:schemeClr val="accent3">
                    <a:lumMod val="75000"/>
                  </a:schemeClr>
                </a:solidFill>
              </a:rPr>
              <a:t>Seignanx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Espace réservé pour une image  6" descr="P10101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i="1" dirty="0" smtClean="0">
                <a:solidFill>
                  <a:srgbClr val="7030A0"/>
                </a:solidFill>
              </a:rPr>
              <a:t>Hortense installée sur sa </a:t>
            </a:r>
            <a:r>
              <a:rPr lang="fr-FR" sz="2400" i="1" dirty="0" err="1" smtClean="0">
                <a:solidFill>
                  <a:srgbClr val="7030A0"/>
                </a:solidFill>
              </a:rPr>
              <a:t>Joëlette</a:t>
            </a:r>
            <a:r>
              <a:rPr lang="fr-FR" sz="2400" i="1" dirty="0" smtClean="0">
                <a:solidFill>
                  <a:srgbClr val="7030A0"/>
                </a:solidFill>
              </a:rPr>
              <a:t>, en compagnie des marcheurs volontaires.</a:t>
            </a:r>
            <a:endParaRPr lang="fr-FR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Début de parcours paisible…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101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… dans la campagne de St-Martin-de-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Seignanx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Espace réservé du contenu 6" descr="P10101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Diane et Hortense participent avec les autres concurrents aux épreuves du 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allye pédestre…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101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Avec le sourire et dans la bonne humeur !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Espace réservé du contenu 5" descr="P10101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Pétanque, golf, lancer d’espadrilles…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101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Puis la caravane poursuit son chemin…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Espace réservé du contenu 5" descr="P10101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… un chemin qui grimpe fort !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P10101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Espace réservé du contenu 5" descr="P10101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168</Words>
  <Application>Microsoft Office PowerPoint</Application>
  <PresentationFormat>Affichage à l'écran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RALLYE PEDESTRE EN JOËLETTE, </vt:lpstr>
      <vt:lpstr>Départ du Rallye pédestre, devant l’ancienne Maison des Barthes de St-Martin-de-Seignanx.</vt:lpstr>
      <vt:lpstr>Début de parcours paisible…</vt:lpstr>
      <vt:lpstr>… dans la campagne de St-Martin-de-Seignanx.</vt:lpstr>
      <vt:lpstr>Diane et Hortense participent avec les autres concurrents aux épreuves du rallye pédestre…</vt:lpstr>
      <vt:lpstr>Avec le sourire et dans la bonne humeur !</vt:lpstr>
      <vt:lpstr>Pétanque, golf, lancer d’espadrilles…</vt:lpstr>
      <vt:lpstr>Puis la caravane poursuit son chemin…</vt:lpstr>
      <vt:lpstr>… un chemin qui grimpe fort !</vt:lpstr>
      <vt:lpstr>Hortense s’étire, Diane reprend son souffle…</vt:lpstr>
      <vt:lpstr>Petite halte dans le Jardin des cinq sens…</vt:lpstr>
      <vt:lpstr>au milieu d’une végétation luxuriante…</vt:lpstr>
      <vt:lpstr>Diane, Nora et Dominique !</vt:lpstr>
      <vt:lpstr>Pause studieuse… et clin d’œil à notre AUTRUCHE préférée !</vt:lpstr>
      <vt:lpstr>Des plumes d’autruche naturelles pour nos Joëlettes !</vt:lpstr>
      <vt:lpstr>Nous remercions de tout cœur les pilotes présents :  Stéphanie, Sandra, Philippe, Christian, Jérôme et Olivier…   ainsi que les membres du Collectif Edé Ayti qui ont rassemblé pour cette belle balade de 7 km, 146 participants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RALLYE PEDESTRE,</dc:title>
  <dc:creator>MARIE</dc:creator>
  <cp:lastModifiedBy>MARIE</cp:lastModifiedBy>
  <cp:revision>6</cp:revision>
  <dcterms:created xsi:type="dcterms:W3CDTF">2012-10-07T19:31:46Z</dcterms:created>
  <dcterms:modified xsi:type="dcterms:W3CDTF">2012-10-13T09:55:30Z</dcterms:modified>
</cp:coreProperties>
</file>