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B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60FBA3-856D-439A-99CA-A9C78348BDB0}" type="datetimeFigureOut">
              <a:rPr lang="fr-FR" smtClean="0"/>
              <a:pPr/>
              <a:t>14/10/2012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CB81A3-71CE-4D3E-AB32-90EEB76CCF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OCTOBRE 2012</a:t>
            </a:r>
            <a:endParaRPr lang="fr-FR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000" b="1" dirty="0" smtClean="0">
                <a:solidFill>
                  <a:schemeClr val="bg1">
                    <a:lumMod val="65000"/>
                  </a:schemeClr>
                </a:solidFill>
              </a:rPr>
              <a:t>COURSE DU SEIGNANX EN JOËLETTE.</a:t>
            </a:r>
            <a:endParaRPr lang="fr-FR" sz="6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71B20"/>
                </a:solidFill>
              </a:rPr>
              <a:t>Gilbert</a:t>
            </a:r>
            <a:r>
              <a:rPr lang="fr-FR" b="1" dirty="0" smtClean="0"/>
              <a:t> partage la </a:t>
            </a:r>
            <a:r>
              <a:rPr lang="fr-FR" b="1" dirty="0" smtClean="0">
                <a:solidFill>
                  <a:srgbClr val="F71B20"/>
                </a:solidFill>
              </a:rPr>
              <a:t>coupe</a:t>
            </a:r>
            <a:r>
              <a:rPr lang="fr-FR" b="1" dirty="0" smtClean="0"/>
              <a:t> avec Laurent et les deux meilleurs coureurs… sans oublier sa </a:t>
            </a:r>
            <a:r>
              <a:rPr lang="fr-FR" b="1" dirty="0" smtClean="0">
                <a:solidFill>
                  <a:srgbClr val="F71B20"/>
                </a:solidFill>
              </a:rPr>
              <a:t>médaille !</a:t>
            </a:r>
            <a:endParaRPr lang="fr-FR" b="1" dirty="0">
              <a:solidFill>
                <a:srgbClr val="F71B20"/>
              </a:solidFill>
            </a:endParaRPr>
          </a:p>
        </p:txBody>
      </p:sp>
      <p:pic>
        <p:nvPicPr>
          <p:cNvPr id="5" name="Espace réservé du contenu 4" descr="P10102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5237" y="2060848"/>
            <a:ext cx="3048000" cy="4104456"/>
          </a:xfrm>
        </p:spPr>
      </p:pic>
      <p:pic>
        <p:nvPicPr>
          <p:cNvPr id="6" name="Espace réservé du contenu 5" descr="P101024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708920"/>
            <a:ext cx="3749675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800" b="1" i="1" dirty="0" smtClean="0">
                <a:solidFill>
                  <a:srgbClr val="F71B20"/>
                </a:solidFill>
              </a:rPr>
              <a:t>MERCI !</a:t>
            </a:r>
            <a:endParaRPr lang="fr-FR" sz="8800" b="1" i="1" dirty="0">
              <a:solidFill>
                <a:srgbClr val="F71B2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fr-FR" b="1" dirty="0" smtClean="0">
                <a:solidFill>
                  <a:srgbClr val="F71B20"/>
                </a:solidFill>
              </a:rPr>
              <a:t>L’AUTRUCHE SUR UN FIL DE </a:t>
            </a:r>
            <a:r>
              <a:rPr lang="fr-FR" b="1" i="1" dirty="0" smtClean="0">
                <a:solidFill>
                  <a:srgbClr val="F71B20"/>
                </a:solidFill>
              </a:rPr>
              <a:t>SOI…</a:t>
            </a:r>
            <a:r>
              <a:rPr lang="fr-FR" b="1" dirty="0" smtClean="0">
                <a:solidFill>
                  <a:srgbClr val="F71B20"/>
                </a:solidFill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remercie chaleureusement les sept coureurs qui ont accompagné Gilbert,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Gilbert et ses supporters : Stéphane, Laurent, Diane et Hortense,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Le Centre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Hérauritz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et les deux éducatrices présentes à cette deuxième édition de la Course du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Seignanx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Joëlette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La Communauté de Communes de St-Martin-de-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Seignanx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, et tout spécialement Madame Céline DE BARROS…</a:t>
            </a:r>
          </a:p>
          <a:p>
            <a:pPr algn="ctr"/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rgbClr val="F71B20"/>
                </a:solidFill>
              </a:rPr>
              <a:t>Merci encore et à très bientôt aux côtés de 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l’AUTRUCHE SUR UN FIL DE </a:t>
            </a:r>
            <a:r>
              <a:rPr lang="fr-FR" b="1" i="1" dirty="0" smtClean="0">
                <a:solidFill>
                  <a:srgbClr val="F71B20"/>
                </a:solidFill>
              </a:rPr>
              <a:t>SOI…</a:t>
            </a:r>
            <a:endParaRPr lang="fr-FR" b="1" i="1" dirty="0">
              <a:solidFill>
                <a:srgbClr val="F71B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LOG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18104" y="1556792"/>
            <a:ext cx="3364992" cy="4142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C’est</a:t>
            </a:r>
            <a:r>
              <a:rPr lang="fr-FR" b="1" dirty="0" smtClean="0">
                <a:solidFill>
                  <a:srgbClr val="F71B20"/>
                </a:solidFill>
              </a:rPr>
              <a:t> Gilbert 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(dossard 223) qui occupera la </a:t>
            </a:r>
            <a:r>
              <a:rPr lang="fr-FR" b="1" dirty="0" err="1" smtClean="0">
                <a:solidFill>
                  <a:srgbClr val="F71B20"/>
                </a:solidFill>
              </a:rPr>
              <a:t>Joëlette</a:t>
            </a:r>
            <a:r>
              <a:rPr lang="fr-FR" b="1" dirty="0" smtClean="0">
                <a:solidFill>
                  <a:srgbClr val="F71B20"/>
                </a:solidFill>
              </a:rPr>
              <a:t>…</a:t>
            </a:r>
            <a:endParaRPr lang="fr-FR" b="1" dirty="0">
              <a:solidFill>
                <a:srgbClr val="F71B20"/>
              </a:solidFill>
            </a:endParaRPr>
          </a:p>
        </p:txBody>
      </p:sp>
      <p:pic>
        <p:nvPicPr>
          <p:cNvPr id="5" name="Espace réservé du contenu 4" descr="P10102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5237" y="1701800"/>
            <a:ext cx="3048000" cy="4064000"/>
          </a:xfrm>
        </p:spPr>
      </p:pic>
      <p:pic>
        <p:nvPicPr>
          <p:cNvPr id="6" name="Espace réservé du contenu 5" descr="P10102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84787" y="1701800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71B20"/>
                </a:solidFill>
              </a:rPr>
              <a:t>Stéphane</a:t>
            </a:r>
            <a:r>
              <a:rPr lang="fr-FR" b="1" dirty="0" smtClean="0"/>
              <a:t> est l’un des quatre supporters venus encourager </a:t>
            </a:r>
            <a:r>
              <a:rPr lang="fr-FR" b="1" dirty="0" smtClean="0">
                <a:solidFill>
                  <a:srgbClr val="F71B20"/>
                </a:solidFill>
              </a:rPr>
              <a:t>Gilbert…</a:t>
            </a:r>
            <a:endParaRPr lang="fr-FR" b="1" dirty="0">
              <a:solidFill>
                <a:srgbClr val="F71B20"/>
              </a:solidFill>
            </a:endParaRPr>
          </a:p>
        </p:txBody>
      </p:sp>
      <p:pic>
        <p:nvPicPr>
          <p:cNvPr id="4" name="Espace réservé du contenu 3" descr="P10102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701800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En piste, les artistes ! Autour de </a:t>
            </a:r>
            <a:r>
              <a:rPr lang="fr-FR" b="1" dirty="0" smtClean="0">
                <a:solidFill>
                  <a:srgbClr val="F71B20"/>
                </a:solidFill>
              </a:rPr>
              <a:t>Gilbert…</a:t>
            </a:r>
            <a:endParaRPr lang="fr-FR" b="1" dirty="0">
              <a:solidFill>
                <a:srgbClr val="F71B2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Franck, Philippe, Frédéric</a:t>
            </a:r>
            <a:r>
              <a:rPr lang="fr-FR" dirty="0" smtClean="0"/>
              <a:t>, Alain,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Laurent, </a:t>
            </a:r>
            <a:r>
              <a:rPr lang="fr-FR" dirty="0" smtClean="0"/>
              <a:t>Florian et Jean-Marie.</a:t>
            </a:r>
            <a:endParaRPr lang="fr-FR" dirty="0"/>
          </a:p>
        </p:txBody>
      </p:sp>
      <p:pic>
        <p:nvPicPr>
          <p:cNvPr id="7" name="Espace réservé du contenu 6" descr="P10102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23975" y="2247900"/>
            <a:ext cx="2914650" cy="3886200"/>
          </a:xfrm>
        </p:spPr>
      </p:pic>
      <p:pic>
        <p:nvPicPr>
          <p:cNvPr id="8" name="Espace réservé du contenu 7" descr="P1010212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790825"/>
            <a:ext cx="3733800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Le </a:t>
            </a:r>
            <a:r>
              <a:rPr lang="fr-FR" b="1" dirty="0" smtClean="0">
                <a:solidFill>
                  <a:srgbClr val="F71B20"/>
                </a:solidFill>
              </a:rPr>
              <a:t>départ</a:t>
            </a:r>
            <a:r>
              <a:rPr lang="fr-FR" b="1" dirty="0" smtClean="0"/>
              <a:t> est donné à 9 h 30 et la pluie n’est plus qu’un mauvais </a:t>
            </a:r>
            <a:r>
              <a:rPr lang="fr-FR" b="1" dirty="0" smtClean="0">
                <a:solidFill>
                  <a:srgbClr val="F71B20"/>
                </a:solidFill>
              </a:rPr>
              <a:t>souvenir…</a:t>
            </a:r>
            <a:endParaRPr lang="fr-FR" b="1" dirty="0">
              <a:solidFill>
                <a:srgbClr val="F71B20"/>
              </a:solidFill>
            </a:endParaRPr>
          </a:p>
        </p:txBody>
      </p:sp>
      <p:pic>
        <p:nvPicPr>
          <p:cNvPr id="8" name="Espace réservé du contenu 7" descr="P10102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2327672"/>
            <a:ext cx="3749675" cy="2812256"/>
          </a:xfrm>
        </p:spPr>
      </p:pic>
      <p:pic>
        <p:nvPicPr>
          <p:cNvPr id="7" name="Espace réservé du contenu 6" descr="P101022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327672"/>
            <a:ext cx="3749675" cy="2812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0629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La </a:t>
            </a:r>
            <a:r>
              <a:rPr lang="fr-FR" b="1" dirty="0" err="1" smtClean="0"/>
              <a:t>Joëlette</a:t>
            </a:r>
            <a:r>
              <a:rPr lang="fr-FR" b="1" dirty="0" smtClean="0"/>
              <a:t> de </a:t>
            </a:r>
            <a:br>
              <a:rPr lang="fr-FR" b="1" dirty="0" smtClean="0"/>
            </a:br>
            <a:r>
              <a:rPr lang="fr-FR" b="1" dirty="0" smtClean="0">
                <a:solidFill>
                  <a:srgbClr val="F71B20"/>
                </a:solidFill>
              </a:rPr>
              <a:t>l’Autruche sur un fil de </a:t>
            </a:r>
            <a:r>
              <a:rPr lang="fr-FR" b="1" i="1" dirty="0" smtClean="0">
                <a:solidFill>
                  <a:srgbClr val="F71B20"/>
                </a:solidFill>
              </a:rPr>
              <a:t>soi… </a:t>
            </a:r>
            <a:br>
              <a:rPr lang="fr-FR" b="1" i="1" dirty="0" smtClean="0">
                <a:solidFill>
                  <a:srgbClr val="F71B20"/>
                </a:solidFill>
              </a:rPr>
            </a:br>
            <a:r>
              <a:rPr lang="fr-FR" b="1" dirty="0" smtClean="0"/>
              <a:t>est suivie par les autres coureurs.</a:t>
            </a:r>
            <a:endParaRPr lang="fr-FR" b="1" dirty="0"/>
          </a:p>
        </p:txBody>
      </p:sp>
      <p:pic>
        <p:nvPicPr>
          <p:cNvPr id="5" name="Espace réservé du contenu 4" descr="P10102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852936"/>
            <a:ext cx="3749675" cy="2880320"/>
          </a:xfrm>
        </p:spPr>
      </p:pic>
      <p:pic>
        <p:nvPicPr>
          <p:cNvPr id="6" name="Espace réservé du contenu 5" descr="P101021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852936"/>
            <a:ext cx="3749675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Pendant que </a:t>
            </a:r>
            <a:r>
              <a:rPr lang="fr-FR" b="1" dirty="0" smtClean="0">
                <a:solidFill>
                  <a:srgbClr val="F71B20"/>
                </a:solidFill>
              </a:rPr>
              <a:t>Gilbert </a:t>
            </a:r>
            <a:r>
              <a:rPr lang="fr-FR" b="1" dirty="0" smtClean="0"/>
              <a:t>et ses coéquipiers parcourent les 15 kilomètres…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Hortense, Diane, Stéphane et Laurent,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bravent la tempête !</a:t>
            </a:r>
            <a:endParaRPr lang="fr-FR" dirty="0"/>
          </a:p>
        </p:txBody>
      </p:sp>
      <p:pic>
        <p:nvPicPr>
          <p:cNvPr id="7" name="Espace réservé du contenu 6" descr="P10102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790825"/>
            <a:ext cx="3733800" cy="2800350"/>
          </a:xfrm>
        </p:spPr>
      </p:pic>
      <p:pic>
        <p:nvPicPr>
          <p:cNvPr id="8" name="Espace réservé du contenu 7" descr="P1010233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790825"/>
            <a:ext cx="3733800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Un peu plus d’une heure après leur départ, l’équipage de </a:t>
            </a:r>
            <a:r>
              <a:rPr lang="fr-FR" b="1" dirty="0" smtClean="0">
                <a:solidFill>
                  <a:srgbClr val="F71B20"/>
                </a:solidFill>
              </a:rPr>
              <a:t>l’AUTRUCHE</a:t>
            </a:r>
            <a:r>
              <a:rPr lang="fr-FR" b="1" dirty="0" smtClean="0"/>
              <a:t> franchit la ligne d’arrivée… avec le </a:t>
            </a:r>
            <a:r>
              <a:rPr lang="fr-FR" b="1" dirty="0" smtClean="0">
                <a:solidFill>
                  <a:srgbClr val="F71B20"/>
                </a:solidFill>
              </a:rPr>
              <a:t>sourire !</a:t>
            </a:r>
            <a:endParaRPr lang="fr-FR" b="1" dirty="0">
              <a:solidFill>
                <a:srgbClr val="F71B20"/>
              </a:solidFill>
            </a:endParaRPr>
          </a:p>
        </p:txBody>
      </p:sp>
      <p:pic>
        <p:nvPicPr>
          <p:cNvPr id="5" name="Espace réservé du contenu 4" descr="P10102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780928"/>
            <a:ext cx="3749675" cy="3024336"/>
          </a:xfrm>
        </p:spPr>
      </p:pic>
      <p:pic>
        <p:nvPicPr>
          <p:cNvPr id="6" name="Espace réservé du contenu 5" descr="P101022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780928"/>
            <a:ext cx="3749675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71B20"/>
                </a:solidFill>
              </a:rPr>
              <a:t>Gilbert,</a:t>
            </a:r>
            <a:r>
              <a:rPr lang="fr-FR" b="1" dirty="0" smtClean="0"/>
              <a:t> Hortense, </a:t>
            </a:r>
            <a:r>
              <a:rPr lang="fr-FR" b="1" dirty="0" smtClean="0">
                <a:solidFill>
                  <a:srgbClr val="F71B20"/>
                </a:solidFill>
              </a:rPr>
              <a:t>Diane, </a:t>
            </a:r>
            <a:r>
              <a:rPr lang="fr-FR" b="1" dirty="0" smtClean="0"/>
              <a:t>Stéphane et Laurent, venus spécialement du centre </a:t>
            </a:r>
            <a:r>
              <a:rPr lang="fr-FR" b="1" dirty="0" err="1" smtClean="0"/>
              <a:t>Hérauritz</a:t>
            </a:r>
            <a:r>
              <a:rPr lang="fr-FR" b="1" dirty="0" smtClean="0"/>
              <a:t> pour courir aux côtés de </a:t>
            </a:r>
            <a:r>
              <a:rPr lang="fr-FR" b="1" dirty="0" smtClean="0">
                <a:solidFill>
                  <a:srgbClr val="F71B20"/>
                </a:solidFill>
              </a:rPr>
              <a:t>l’AUTRUCHE  SUR UN FIL DE </a:t>
            </a:r>
            <a:r>
              <a:rPr lang="fr-FR" b="1" i="1" dirty="0" smtClean="0">
                <a:solidFill>
                  <a:srgbClr val="F71B20"/>
                </a:solidFill>
              </a:rPr>
              <a:t>SOI…</a:t>
            </a:r>
            <a:r>
              <a:rPr lang="fr-FR" b="1" dirty="0" smtClean="0">
                <a:solidFill>
                  <a:srgbClr val="F71B20"/>
                </a:solidFill>
              </a:rPr>
              <a:t>!</a:t>
            </a:r>
            <a:endParaRPr lang="fr-FR" b="1" dirty="0">
              <a:solidFill>
                <a:srgbClr val="F71B20"/>
              </a:solidFill>
            </a:endParaRPr>
          </a:p>
        </p:txBody>
      </p:sp>
      <p:pic>
        <p:nvPicPr>
          <p:cNvPr id="6" name="Espace réservé du contenu 5" descr="P10102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504056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245</Words>
  <Application>Microsoft Office PowerPoint</Application>
  <PresentationFormat>Affichage à l'écran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Capitaux</vt:lpstr>
      <vt:lpstr>COURSE DU SEIGNANX EN JOËLETTE.</vt:lpstr>
      <vt:lpstr>C’est Gilbert (dossard 223) qui occupera la Joëlette…</vt:lpstr>
      <vt:lpstr>Stéphane est l’un des quatre supporters venus encourager Gilbert…</vt:lpstr>
      <vt:lpstr>En piste, les artistes ! Autour de Gilbert…</vt:lpstr>
      <vt:lpstr>Le départ est donné à 9 h 30 et la pluie n’est plus qu’un mauvais souvenir…</vt:lpstr>
      <vt:lpstr>La Joëlette de  l’Autruche sur un fil de soi…  est suivie par les autres coureurs.</vt:lpstr>
      <vt:lpstr>Pendant que Gilbert et ses coéquipiers parcourent les 15 kilomètres…</vt:lpstr>
      <vt:lpstr>Un peu plus d’une heure après leur départ, l’équipage de l’AUTRUCHE franchit la ligne d’arrivée… avec le sourire !</vt:lpstr>
      <vt:lpstr>Gilbert, Hortense, Diane, Stéphane et Laurent, venus spécialement du centre Hérauritz pour courir aux côtés de l’AUTRUCHE  SUR UN FIL DE SOI…!</vt:lpstr>
      <vt:lpstr>Gilbert partage la coupe avec Laurent et les deux meilleurs coureurs… sans oublier sa médaille !</vt:lpstr>
      <vt:lpstr>MERCI !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DU SEIGNANX EN JOËLETTE.</dc:title>
  <dc:creator>MARIE</dc:creator>
  <cp:lastModifiedBy>MARIE</cp:lastModifiedBy>
  <cp:revision>7</cp:revision>
  <dcterms:created xsi:type="dcterms:W3CDTF">2012-10-14T11:50:25Z</dcterms:created>
  <dcterms:modified xsi:type="dcterms:W3CDTF">2012-10-14T18:34:15Z</dcterms:modified>
</cp:coreProperties>
</file>