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68" r:id="rId17"/>
    <p:sldId id="276" r:id="rId18"/>
    <p:sldId id="271" r:id="rId19"/>
    <p:sldId id="269" r:id="rId20"/>
    <p:sldId id="27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F597CB-7E7A-4EC0-BFEC-C9AAFC8F3539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116606-34F3-40DA-8B2C-D4FCB6E56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CROSS SOLIDAIRE EN JOËLETTE </a:t>
            </a:r>
            <a:r>
              <a:rPr lang="fr-FR" sz="1600" dirty="0" smtClean="0"/>
              <a:t>(15 nov. 2012 à </a:t>
            </a:r>
            <a:r>
              <a:rPr lang="fr-FR" sz="1600" dirty="0" err="1" smtClean="0"/>
              <a:t>St-Pierre-d’Irube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CLASSE DE 3</a:t>
            </a:r>
            <a:r>
              <a:rPr lang="fr-FR" baseline="30000" dirty="0" smtClean="0"/>
              <a:t>ème</a:t>
            </a:r>
            <a:r>
              <a:rPr lang="fr-FR" dirty="0" smtClean="0"/>
              <a:t> A DU COLLEGE ATURRI DE SAINT-PIERRE-D’IRUBE AUX COTES DES JEUNES DU GROUPE EVEIL DU CENTRE HERAURITZ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Joëlettes</a:t>
            </a:r>
            <a:r>
              <a:rPr lang="fr-FR" dirty="0" smtClean="0"/>
              <a:t> de Louison et Hortense suivent le mouvement !</a:t>
            </a:r>
            <a:endParaRPr lang="fr-FR" dirty="0"/>
          </a:p>
        </p:txBody>
      </p:sp>
      <p:pic>
        <p:nvPicPr>
          <p:cNvPr id="5" name="Espace réservé du contenu 4" descr="P10102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Espace réservé du contenu 5" descr="P10102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les élèves de 3</a:t>
            </a:r>
            <a:r>
              <a:rPr lang="fr-FR" baseline="30000" dirty="0" smtClean="0"/>
              <a:t>ème</a:t>
            </a:r>
            <a:r>
              <a:rPr lang="fr-FR" dirty="0" smtClean="0"/>
              <a:t> A enchaînent les tours de </a:t>
            </a:r>
            <a:r>
              <a:rPr lang="fr-FR" dirty="0" err="1" smtClean="0"/>
              <a:t>Joëlette</a:t>
            </a:r>
            <a:r>
              <a:rPr lang="fr-FR" dirty="0" smtClean="0"/>
              <a:t> !</a:t>
            </a:r>
            <a:endParaRPr lang="fr-FR" dirty="0"/>
          </a:p>
        </p:txBody>
      </p:sp>
      <p:pic>
        <p:nvPicPr>
          <p:cNvPr id="5" name="Espace réservé du contenu 4" descr="P10103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Espace réservé du contenu 5" descr="P10103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CROSS SOLIDAIRE !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sur lesquelles ont pris place Louison, Margot, Hortense et Baptiste.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La classe de 3</a:t>
            </a:r>
            <a:r>
              <a:rPr lang="fr-FR" baseline="30000" dirty="0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a formé trois équipes autour des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Joëlettes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…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Espace réservé du contenu 6" descr="usm + joelette 0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88097" y="290513"/>
            <a:ext cx="4526756" cy="3017837"/>
          </a:xfrm>
        </p:spPr>
      </p:pic>
      <p:pic>
        <p:nvPicPr>
          <p:cNvPr id="8" name="Espace réservé du contenu 7" descr="usm + joelette 0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88097" y="3427413"/>
            <a:ext cx="4526756" cy="3017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CROSS SOLIDAIRE !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HORTENSE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BAPTISTE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Espace réservé du contenu 6" descr="usm + joelette 0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88097" y="290513"/>
            <a:ext cx="4526756" cy="3017837"/>
          </a:xfrm>
        </p:spPr>
      </p:pic>
      <p:pic>
        <p:nvPicPr>
          <p:cNvPr id="10" name="Espace réservé du contenu 9" descr="usm + joelette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88097" y="3427413"/>
            <a:ext cx="4526756" cy="3017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CROSS SOLIDAIRE !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HORTENSE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LOUISON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Espace réservé du contenu 6" descr="usm + joelette 0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88097" y="290513"/>
            <a:ext cx="4526756" cy="3017837"/>
          </a:xfrm>
        </p:spPr>
      </p:pic>
      <p:pic>
        <p:nvPicPr>
          <p:cNvPr id="8" name="Espace réservé du contenu 7" descr="usm + joelette 0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88097" y="3427413"/>
            <a:ext cx="4526756" cy="3017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LOUISON ET SA CO-EQUIPIERE, RADIEUSES !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usm + joelette 0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7560841" cy="6192688"/>
          </a:xfrm>
        </p:spPr>
      </p:pic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>
          <a:xfrm>
            <a:off x="467544" y="5229200"/>
            <a:ext cx="8412686" cy="121544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la remise des récompenses…</a:t>
            </a:r>
            <a:endParaRPr lang="fr-FR" dirty="0"/>
          </a:p>
        </p:txBody>
      </p:sp>
      <p:pic>
        <p:nvPicPr>
          <p:cNvPr id="5" name="Espace réservé du contenu 4" descr="P10103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Espace réservé du contenu 5" descr="P10102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Monsieur GRIFFE,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le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Principal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du Collège, remet un T-shirt à Louison et Baptiste.</a:t>
            </a:r>
            <a:endParaRPr lang="fr-FR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REPARTIRONT AUSSI AVEC LE LEUR !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HORTENSE ET MARGOT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Espace réservé du contenu 12" descr="usm + joelette 0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327400" y="476250"/>
            <a:ext cx="4248150" cy="2832100"/>
          </a:xfrm>
        </p:spPr>
      </p:pic>
      <p:pic>
        <p:nvPicPr>
          <p:cNvPr id="14" name="Espace réservé du contenu 13" descr="usm + joelette 0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573016"/>
            <a:ext cx="4320480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DEUX SEMAINES APRES LE CROSS, </a:t>
            </a: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NOUVELLE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SURPRISE…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POUR </a:t>
            </a:r>
            <a:r>
              <a:rPr lang="fr-FR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L’AUTRUCHE SUR UN FIL DE </a:t>
            </a:r>
            <a:r>
              <a:rPr lang="fr-FR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SOI…,</a:t>
            </a:r>
          </a:p>
          <a:p>
            <a:endParaRPr lang="fr-FR" i="1" dirty="0" smtClean="0"/>
          </a:p>
          <a:p>
            <a:r>
              <a:rPr lang="fr-FR" dirty="0" smtClean="0"/>
              <a:t>UNE JOLIE CAGNOTTE DE </a:t>
            </a:r>
            <a:r>
              <a:rPr lang="fr-FR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118 </a:t>
            </a:r>
            <a:r>
              <a:rPr lang="fr-FR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EUROS !</a:t>
            </a:r>
          </a:p>
          <a:p>
            <a:endParaRPr lang="fr-FR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i="1" dirty="0" smtClean="0"/>
              <a:t>MERCI A </a:t>
            </a: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TOUS</a:t>
            </a:r>
            <a:r>
              <a:rPr lang="fr-FR" i="1" dirty="0" smtClean="0"/>
              <a:t>, élèves, professeurs, personnel du collège et parents !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Nous tenons à remercier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élèves de 3</a:t>
            </a:r>
            <a:r>
              <a:rPr lang="fr-FR" baseline="30000" dirty="0" smtClean="0"/>
              <a:t>ème</a:t>
            </a:r>
            <a:r>
              <a:rPr lang="fr-FR" dirty="0" smtClean="0"/>
              <a:t> A,</a:t>
            </a:r>
          </a:p>
          <a:p>
            <a:r>
              <a:rPr lang="fr-FR" dirty="0" smtClean="0"/>
              <a:t>Leur professeur d’EPS, Madame Adeline PACARY,</a:t>
            </a:r>
          </a:p>
          <a:p>
            <a:r>
              <a:rPr lang="fr-FR" dirty="0" smtClean="0"/>
              <a:t>Monsieur GRIFFE, </a:t>
            </a:r>
            <a:r>
              <a:rPr lang="fr-FR" dirty="0" smtClean="0"/>
              <a:t>le Principal </a:t>
            </a:r>
            <a:r>
              <a:rPr lang="fr-FR" dirty="0" smtClean="0"/>
              <a:t>du Collège </a:t>
            </a:r>
            <a:r>
              <a:rPr lang="fr-FR" dirty="0" err="1" smtClean="0"/>
              <a:t>Aturri</a:t>
            </a:r>
            <a:r>
              <a:rPr lang="fr-FR" dirty="0" smtClean="0"/>
              <a:t>,</a:t>
            </a:r>
          </a:p>
          <a:p>
            <a:r>
              <a:rPr lang="fr-FR" dirty="0" smtClean="0"/>
              <a:t>Les jeunes du Groupe Eveil, </a:t>
            </a:r>
          </a:p>
          <a:p>
            <a:r>
              <a:rPr lang="fr-FR" dirty="0" smtClean="0"/>
              <a:t>Les éducateurs du Centre </a:t>
            </a:r>
            <a:r>
              <a:rPr lang="fr-FR" dirty="0" err="1" smtClean="0"/>
              <a:t>Hérauritz</a:t>
            </a:r>
            <a:r>
              <a:rPr lang="fr-FR" dirty="0" smtClean="0"/>
              <a:t>,</a:t>
            </a:r>
          </a:p>
          <a:p>
            <a:r>
              <a:rPr lang="fr-FR" dirty="0" smtClean="0"/>
              <a:t>Et tous les adultes bénévoles qui nous ont aidés à tracter les </a:t>
            </a:r>
            <a:r>
              <a:rPr lang="fr-FR" dirty="0" err="1" smtClean="0"/>
              <a:t>Joëlettes</a:t>
            </a:r>
            <a:r>
              <a:rPr lang="fr-FR" dirty="0" smtClean="0"/>
              <a:t>, aux côtés des collégiens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PARTICIPANTS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CLASSE DE 3</a:t>
            </a:r>
            <a:r>
              <a:rPr lang="fr-FR" baseline="30000" dirty="0" smtClean="0"/>
              <a:t>ème</a:t>
            </a:r>
            <a:r>
              <a:rPr lang="fr-FR" dirty="0" smtClean="0"/>
              <a:t> A à l’initiative de leur professeur d’EPS, Madame Adeline PACARY…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Et quatre jeunes en situation de </a:t>
            </a:r>
            <a:r>
              <a:rPr lang="fr-FR" dirty="0" err="1" smtClean="0"/>
              <a:t>polyhandicap</a:t>
            </a:r>
            <a:r>
              <a:rPr lang="fr-FR" dirty="0" smtClean="0"/>
              <a:t>, accompagnés de leurs éducateurs :</a:t>
            </a:r>
          </a:p>
          <a:p>
            <a:endParaRPr lang="fr-FR" dirty="0" smtClean="0"/>
          </a:p>
          <a:p>
            <a:r>
              <a:rPr lang="fr-FR" dirty="0" smtClean="0"/>
              <a:t>Louison, Margot, Hortense et Baptiste.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L’AUTRUCHE SUR UN FIL DE </a:t>
            </a:r>
            <a:r>
              <a:rPr lang="fr-FR" i="1" dirty="0" smtClean="0"/>
              <a:t>SOI…</a:t>
            </a:r>
            <a:r>
              <a:rPr lang="fr-FR" dirty="0" smtClean="0"/>
              <a:t> </a:t>
            </a:r>
            <a:r>
              <a:rPr lang="fr-FR" sz="2700" dirty="0" smtClean="0"/>
              <a:t>vous donne rendez-vous aux beaux jours, pour une randonnée en </a:t>
            </a:r>
            <a:r>
              <a:rPr lang="fr-FR" sz="2700" dirty="0" err="1" smtClean="0"/>
              <a:t>Joëlette</a:t>
            </a:r>
            <a:r>
              <a:rPr lang="fr-FR" sz="2700" dirty="0" smtClean="0"/>
              <a:t>, sur les sentiers de </a:t>
            </a:r>
            <a:r>
              <a:rPr lang="fr-FR" sz="2700" dirty="0" err="1" smtClean="0"/>
              <a:t>St-Pierre-d’Irube</a:t>
            </a:r>
            <a:r>
              <a:rPr lang="fr-FR" sz="2700" dirty="0" smtClean="0"/>
              <a:t> !</a:t>
            </a:r>
            <a:br>
              <a:rPr lang="fr-FR" sz="2700" dirty="0" smtClean="0"/>
            </a:br>
            <a:r>
              <a:rPr lang="fr-FR" sz="2700" dirty="0" smtClean="0">
                <a:solidFill>
                  <a:schemeClr val="tx1"/>
                </a:solidFill>
              </a:rPr>
              <a:t>AVIS AUX AMATEURS, collégiens, parents, professeurs… MERCI à tous et à bientôt !</a:t>
            </a:r>
            <a:endParaRPr lang="fr-FR" sz="2700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9504" y="2564903"/>
            <a:ext cx="3364992" cy="38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Avec la participation active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Des bénévoles de l’Association L’AUTRUCHE SUR UN FIL DE </a:t>
            </a:r>
            <a:r>
              <a:rPr lang="fr-FR" i="1" dirty="0" smtClean="0"/>
              <a:t>SOI… </a:t>
            </a:r>
            <a:endParaRPr lang="fr-FR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Et des parents d’élèves ainsi que des professeurs d’EPS du Collège </a:t>
            </a:r>
            <a:r>
              <a:rPr lang="fr-FR" dirty="0" err="1" smtClean="0"/>
              <a:t>Aturri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Sur les </a:t>
            </a:r>
            <a:r>
              <a:rPr lang="fr-FR" dirty="0" err="1" smtClean="0"/>
              <a:t>Joëlettes</a:t>
            </a:r>
            <a:r>
              <a:rPr lang="fr-FR" dirty="0" smtClean="0"/>
              <a:t>, Margot et Baptiste, pour leur première participation…</a:t>
            </a:r>
            <a:endParaRPr lang="fr-FR" dirty="0"/>
          </a:p>
        </p:txBody>
      </p:sp>
      <p:pic>
        <p:nvPicPr>
          <p:cNvPr id="5" name="Espace réservé du contenu 4" descr="P10102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953419"/>
            <a:ext cx="3048000" cy="4064000"/>
          </a:xfrm>
        </p:spPr>
      </p:pic>
      <p:pic>
        <p:nvPicPr>
          <p:cNvPr id="6" name="Espace réservé du contenu 5" descr="P10102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953419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AVEC LE SOURIRE…</a:t>
            </a:r>
            <a:endParaRPr lang="fr-FR" sz="4800" dirty="0"/>
          </a:p>
        </p:txBody>
      </p:sp>
      <p:pic>
        <p:nvPicPr>
          <p:cNvPr id="5" name="Espace réservé pour une image  4" descr="P10102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Louison et Hortense, déjà adeptes des courses pédestres !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collégiens se préparent…</a:t>
            </a:r>
            <a:endParaRPr lang="fr-FR" dirty="0"/>
          </a:p>
        </p:txBody>
      </p:sp>
      <p:pic>
        <p:nvPicPr>
          <p:cNvPr id="5" name="Espace réservé du contenu 4" descr="P10102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953419"/>
            <a:ext cx="3048000" cy="4064000"/>
          </a:xfrm>
        </p:spPr>
      </p:pic>
      <p:pic>
        <p:nvPicPr>
          <p:cNvPr id="6" name="Espace réservé du contenu 5" descr="P10102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953419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arborant les T-shirts de l’Autruche sur un fil de </a:t>
            </a:r>
            <a:r>
              <a:rPr lang="fr-FR" i="1" dirty="0" smtClean="0"/>
              <a:t>SOI…</a:t>
            </a:r>
            <a:endParaRPr lang="fr-FR" i="1" dirty="0"/>
          </a:p>
        </p:txBody>
      </p:sp>
      <p:pic>
        <p:nvPicPr>
          <p:cNvPr id="5" name="Espace réservé du contenu 4" descr="P10102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1953419"/>
            <a:ext cx="3048000" cy="4064000"/>
          </a:xfrm>
        </p:spPr>
      </p:pic>
      <p:pic>
        <p:nvPicPr>
          <p:cNvPr id="6" name="Espace réservé du contenu 5" descr="P10102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Margot et son équipe ouvrent la voie…</a:t>
            </a:r>
            <a:endParaRPr lang="fr-FR" dirty="0"/>
          </a:p>
        </p:txBody>
      </p:sp>
      <p:pic>
        <p:nvPicPr>
          <p:cNvPr id="11" name="Espace réservé du contenu 10" descr="P10102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12" name="Espace réservé du contenu 11" descr="P10102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collégiens guident la </a:t>
            </a:r>
            <a:r>
              <a:rPr lang="fr-FR" dirty="0" err="1" smtClean="0"/>
              <a:t>Joëlette</a:t>
            </a:r>
            <a:r>
              <a:rPr lang="fr-FR" dirty="0" smtClean="0"/>
              <a:t> de Baptiste :</a:t>
            </a:r>
            <a:endParaRPr lang="fr-FR" dirty="0"/>
          </a:p>
        </p:txBody>
      </p:sp>
      <p:pic>
        <p:nvPicPr>
          <p:cNvPr id="5" name="Espace réservé du contenu 4" descr="P10102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10" name="Espace réservé du contenu 9" descr="P10102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</TotalTime>
  <Words>348</Words>
  <Application>Microsoft Office PowerPoint</Application>
  <PresentationFormat>Affichage à l'écran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Verve</vt:lpstr>
      <vt:lpstr>CROSS SOLIDAIRE EN JOËLETTE (15 nov. 2012 à St-Pierre-d’Irube)</vt:lpstr>
      <vt:lpstr>LES PARTICIPANTS :</vt:lpstr>
      <vt:lpstr> Avec la participation active : </vt:lpstr>
      <vt:lpstr>Sur les Joëlettes, Margot et Baptiste, pour leur première participation…</vt:lpstr>
      <vt:lpstr>AVEC LE SOURIRE…</vt:lpstr>
      <vt:lpstr>Les collégiens se préparent…</vt:lpstr>
      <vt:lpstr>En arborant les T-shirts de l’Autruche sur un fil de SOI…</vt:lpstr>
      <vt:lpstr>Margot et son équipe ouvrent la voie…</vt:lpstr>
      <vt:lpstr>Les collégiens guident la Joëlette de Baptiste :</vt:lpstr>
      <vt:lpstr>Les Joëlettes de Louison et Hortense suivent le mouvement !</vt:lpstr>
      <vt:lpstr>Et les élèves de 3ème A enchaînent les tours de Joëlette !</vt:lpstr>
      <vt:lpstr>CROSS SOLIDAIRE !</vt:lpstr>
      <vt:lpstr>CROSS SOLIDAIRE !</vt:lpstr>
      <vt:lpstr>CROSS SOLIDAIRE !</vt:lpstr>
      <vt:lpstr>LOUISON ET SA CO-EQUIPIERE, RADIEUSES !</vt:lpstr>
      <vt:lpstr>Avant la remise des récompenses…</vt:lpstr>
      <vt:lpstr>Monsieur GRIFFE,  le Principal du Collège, remet un T-shirt à Louison et Baptiste.</vt:lpstr>
      <vt:lpstr>ET DEUX SEMAINES APRES LE CROSS, NOUVELLE SURPRISE…</vt:lpstr>
      <vt:lpstr>  Nous tenons à remercier :  </vt:lpstr>
      <vt:lpstr> L’AUTRUCHE SUR UN FIL DE SOI… vous donne rendez-vous aux beaux jours, pour une randonnée en Joëlette, sur les sentiers de St-Pierre-d’Irube ! AVIS AUX AMATEURS, collégiens, parents, professeurs… MERCI à tous et à bientôt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SOLIDAIRE EN JOËLETTE</dc:title>
  <dc:creator>MARIE</dc:creator>
  <cp:lastModifiedBy>MARIE</cp:lastModifiedBy>
  <cp:revision>19</cp:revision>
  <dcterms:created xsi:type="dcterms:W3CDTF">2012-11-25T19:36:54Z</dcterms:created>
  <dcterms:modified xsi:type="dcterms:W3CDTF">2012-11-28T17:50:36Z</dcterms:modified>
</cp:coreProperties>
</file>