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FC08-50D0-472A-A717-C7B7EBF9F2EE}" type="datetimeFigureOut">
              <a:rPr lang="fr-FR" smtClean="0"/>
              <a:pPr/>
              <a:t>16/11/2013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16CC-B739-4563-A7F4-1A937088F1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FC08-50D0-472A-A717-C7B7EBF9F2EE}" type="datetimeFigureOut">
              <a:rPr lang="fr-FR" smtClean="0"/>
              <a:pPr/>
              <a:t>16/11/2013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16CC-B739-4563-A7F4-1A937088F1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FC08-50D0-472A-A717-C7B7EBF9F2EE}" type="datetimeFigureOut">
              <a:rPr lang="fr-FR" smtClean="0"/>
              <a:pPr/>
              <a:t>16/11/2013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16CC-B739-4563-A7F4-1A937088F1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FC08-50D0-472A-A717-C7B7EBF9F2EE}" type="datetimeFigureOut">
              <a:rPr lang="fr-FR" smtClean="0"/>
              <a:pPr/>
              <a:t>16/11/2013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16CC-B739-4563-A7F4-1A937088F1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FC08-50D0-472A-A717-C7B7EBF9F2EE}" type="datetimeFigureOut">
              <a:rPr lang="fr-FR" smtClean="0"/>
              <a:pPr/>
              <a:t>16/11/2013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16CC-B739-4563-A7F4-1A937088F1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FC08-50D0-472A-A717-C7B7EBF9F2EE}" type="datetimeFigureOut">
              <a:rPr lang="fr-FR" smtClean="0"/>
              <a:pPr/>
              <a:t>16/11/2013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16CC-B739-4563-A7F4-1A937088F1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FC08-50D0-472A-A717-C7B7EBF9F2EE}" type="datetimeFigureOut">
              <a:rPr lang="fr-FR" smtClean="0"/>
              <a:pPr/>
              <a:t>16/11/2013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16CC-B739-4563-A7F4-1A937088F1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FC08-50D0-472A-A717-C7B7EBF9F2EE}" type="datetimeFigureOut">
              <a:rPr lang="fr-FR" smtClean="0"/>
              <a:pPr/>
              <a:t>16/11/2013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16CC-B739-4563-A7F4-1A937088F1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FC08-50D0-472A-A717-C7B7EBF9F2EE}" type="datetimeFigureOut">
              <a:rPr lang="fr-FR" smtClean="0"/>
              <a:pPr/>
              <a:t>16/11/2013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16CC-B739-4563-A7F4-1A937088F1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FC08-50D0-472A-A717-C7B7EBF9F2EE}" type="datetimeFigureOut">
              <a:rPr lang="fr-FR" smtClean="0"/>
              <a:pPr/>
              <a:t>16/11/2013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16CC-B739-4563-A7F4-1A937088F1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FC08-50D0-472A-A717-C7B7EBF9F2EE}" type="datetimeFigureOut">
              <a:rPr lang="fr-FR" smtClean="0"/>
              <a:pPr/>
              <a:t>16/11/2013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16CC-B739-4563-A7F4-1A937088F1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AFC08-50D0-472A-A717-C7B7EBF9F2EE}" type="datetimeFigureOut">
              <a:rPr lang="fr-FR" smtClean="0"/>
              <a:pPr/>
              <a:t>16/11/2013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D16CC-B739-4563-A7F4-1A937088F1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SEMAINE DE SENSIBILISATION AU HANDICAP, SUR LES JOELETTES.</a:t>
            </a:r>
            <a:endParaRPr lang="fr-FR" b="1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Espace réservé du contenu 3" descr="Affiche mauve fina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5884" y="1600200"/>
            <a:ext cx="323223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Et peu importe qu’il pleuve…</a:t>
            </a:r>
            <a:endParaRPr lang="fr-FR" b="1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8" name="Espace réservé du contenu 7" descr="P10206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7" name="Espace réservé du contenu 6" descr="P102059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7" descr="P10206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7" name="Espace réservé du contenu 6" descr="P102061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 l’issue de cette semaine de sensibilisation…</a:t>
            </a:r>
            <a:endParaRPr lang="fr-FR" b="1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Espace réservé du contenu 4" descr="P10206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Espace réservé du contenu 5" descr="P10206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250706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Les collégiens ont remis à </a:t>
            </a:r>
            <a:r>
              <a:rPr lang="fr-FR" b="1" dirty="0" smtClean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l’AUTRUCHE SUR UN FIL DE </a:t>
            </a:r>
            <a:r>
              <a:rPr lang="fr-FR" b="1" i="1" dirty="0" smtClean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SOI…</a:t>
            </a:r>
            <a:r>
              <a:rPr lang="fr-FR" b="1" dirty="0" smtClean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fr-FR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la coquette somme de 250 euros.</a:t>
            </a:r>
            <a:br>
              <a:rPr lang="fr-FR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fr-FR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Nous vous remercions tous du fond du cœur et vous donnons rendez-vous…</a:t>
            </a:r>
            <a:endParaRPr lang="fr-FR" b="1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106690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Pour une randonnée solidaire en </a:t>
            </a:r>
            <a:r>
              <a:rPr lang="fr-FR" b="1" dirty="0" err="1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joëlette</a:t>
            </a:r>
            <a:r>
              <a:rPr lang="fr-FR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, en mai 2014… sous le </a:t>
            </a:r>
            <a:r>
              <a:rPr lang="fr-FR" b="1" dirty="0" smtClean="0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SOLEIL </a:t>
            </a:r>
            <a:r>
              <a:rPr lang="fr-FR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!</a:t>
            </a:r>
            <a:endParaRPr lang="fr-FR" b="1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7" name="Picture 3" descr="C:\Users\MARIE\AppData\Local\Microsoft\Windows\Temporary Internet Files\Content.IE5\O80PWLRQ\MC9004404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356992"/>
            <a:ext cx="1152128" cy="1299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78621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Nous remercions  chaleureusement Monsieur GRIFFE, Madame PACARY et l’ensemble des professeurs d’EPS du collège </a:t>
            </a:r>
            <a:r>
              <a:rPr lang="fr-FR" sz="2400" b="1" dirty="0" err="1" smtClean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Aturri</a:t>
            </a:r>
            <a:r>
              <a:rPr lang="fr-FR" sz="2400" b="1" dirty="0" smtClean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  <a:endParaRPr lang="fr-FR" sz="2400" b="1" dirty="0">
              <a:solidFill>
                <a:srgbClr val="7030A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6" name="Espace réservé du contenu 5" descr="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9504" y="1897221"/>
            <a:ext cx="3364992" cy="3931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Les élèves de 3</a:t>
            </a:r>
            <a:r>
              <a:rPr lang="fr-FR" b="1" baseline="300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ème</a:t>
            </a:r>
            <a:r>
              <a:rPr lang="fr-FR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G se sont </a:t>
            </a:r>
            <a:r>
              <a:rPr lang="fr-FR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d’</a:t>
            </a:r>
            <a:r>
              <a:rPr lang="fr-FR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abord </a:t>
            </a:r>
            <a:r>
              <a:rPr lang="fr-FR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entraînés </a:t>
            </a:r>
            <a:r>
              <a:rPr lang="fr-FR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en tractant Hortense sur une </a:t>
            </a:r>
            <a:r>
              <a:rPr lang="fr-FR" b="1" dirty="0" err="1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joëlette</a:t>
            </a:r>
            <a:r>
              <a:rPr lang="fr-FR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…</a:t>
            </a:r>
            <a:endParaRPr lang="fr-FR" b="1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>
                <a:latin typeface="Arabic Typesetting" pitchFamily="66" charset="-78"/>
                <a:cs typeface="Arabic Typesetting" pitchFamily="66" charset="-78"/>
              </a:rPr>
              <a:t>e</a:t>
            </a:r>
            <a:r>
              <a:rPr lang="fr-FR" b="1" dirty="0" smtClean="0">
                <a:latin typeface="Arabic Typesetting" pitchFamily="66" charset="-78"/>
                <a:cs typeface="Arabic Typesetting" pitchFamily="66" charset="-78"/>
              </a:rPr>
              <a:t>n prévision du cross du collège </a:t>
            </a:r>
            <a:r>
              <a:rPr lang="fr-FR" b="1" dirty="0" err="1" smtClean="0">
                <a:latin typeface="Arabic Typesetting" pitchFamily="66" charset="-78"/>
                <a:cs typeface="Arabic Typesetting" pitchFamily="66" charset="-78"/>
              </a:rPr>
              <a:t>Aturri</a:t>
            </a:r>
            <a:r>
              <a:rPr lang="fr-FR" b="1" dirty="0" smtClean="0">
                <a:latin typeface="Arabic Typesetting" pitchFamily="66" charset="-78"/>
                <a:cs typeface="Arabic Typesetting" pitchFamily="66" charset="-78"/>
              </a:rPr>
              <a:t> de </a:t>
            </a:r>
            <a:r>
              <a:rPr lang="fr-FR" b="1" dirty="0" err="1" smtClean="0">
                <a:latin typeface="Arabic Typesetting" pitchFamily="66" charset="-78"/>
                <a:cs typeface="Arabic Typesetting" pitchFamily="66" charset="-78"/>
              </a:rPr>
              <a:t>St-Pierre-d’Irube</a:t>
            </a:r>
            <a:r>
              <a:rPr lang="fr-FR" b="1" dirty="0" smtClean="0">
                <a:latin typeface="Arabic Typesetting" pitchFamily="66" charset="-78"/>
                <a:cs typeface="Arabic Typesetting" pitchFamily="66" charset="-78"/>
              </a:rPr>
              <a:t> qui devait avoir lieu le 4 novembre 2013.</a:t>
            </a:r>
            <a:endParaRPr lang="fr-FR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Mais en raison de la pluie, le cross fut annulé…</a:t>
            </a:r>
            <a:endParaRPr lang="fr-FR" b="1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Nous espérons donc pouvoir renouveler la rencontre initialement prévue entre 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Patxi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, Norbert et Florian (accueillis au centre 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Hérauritz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) et les collégiens…</a:t>
            </a:r>
          </a:p>
          <a:p>
            <a:pPr>
              <a:buNone/>
            </a:pPr>
            <a:endParaRPr lang="fr-FR" b="1" dirty="0" smtClean="0">
              <a:solidFill>
                <a:schemeClr val="tx1">
                  <a:lumMod val="65000"/>
                  <a:lumOff val="3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Toutefois, à l’initiative de leurs professeurs d’EPS et sous l’impulsion de Madame Adeline PACARY, l’ensemble du collège a pu s’initier à la pratique de la </a:t>
            </a:r>
            <a:r>
              <a:rPr lang="fr-F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joëlette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pendant une semaine.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De la 6</a:t>
            </a:r>
            <a:r>
              <a:rPr lang="fr-FR" b="1" baseline="300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ème</a:t>
            </a:r>
            <a:r>
              <a:rPr lang="fr-FR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à la 3</a:t>
            </a:r>
            <a:r>
              <a:rPr lang="fr-FR" b="1" baseline="300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ème</a:t>
            </a:r>
            <a:r>
              <a:rPr lang="fr-FR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, tous en piste !</a:t>
            </a:r>
            <a:endParaRPr lang="fr-FR" b="1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Espace réservé du contenu 4" descr="P10206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Espace réservé du contenu 5" descr="P102065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P10206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Espace réservé du contenu 5" descr="P102067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P10206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Espace réservé du contenu 5" descr="P102067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Avec le sourire !</a:t>
            </a:r>
            <a:endParaRPr lang="fr-FR" b="1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Espace réservé du contenu 4" descr="P10206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Espace réservé du contenu 5" descr="P102067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P10206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Espace réservé du contenu 5" descr="P102068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P102069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Espace réservé du contenu 5" descr="P10207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193</Words>
  <Application>Microsoft Office PowerPoint</Application>
  <PresentationFormat>Affichage à l'écran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SEMAINE DE SENSIBILISATION AU HANDICAP, SUR LES JOELETTES.</vt:lpstr>
      <vt:lpstr>Les élèves de 3ème G se sont d’abord entraînés en tractant Hortense sur une joëlette…</vt:lpstr>
      <vt:lpstr>Mais en raison de la pluie, le cross fut annulé…</vt:lpstr>
      <vt:lpstr>De la 6ème à la 3ème, tous en piste !</vt:lpstr>
      <vt:lpstr>Diapositive 5</vt:lpstr>
      <vt:lpstr>Diapositive 6</vt:lpstr>
      <vt:lpstr>Avec le sourire !</vt:lpstr>
      <vt:lpstr>Diapositive 8</vt:lpstr>
      <vt:lpstr>Diapositive 9</vt:lpstr>
      <vt:lpstr>Et peu importe qu’il pleuve…</vt:lpstr>
      <vt:lpstr>Diapositive 11</vt:lpstr>
      <vt:lpstr>A l’issue de cette semaine de sensibilisation…</vt:lpstr>
      <vt:lpstr>Les collégiens ont remis à l’AUTRUCHE SUR UN FIL DE SOI…, la coquette somme de 250 euros. Nous vous remercions tous du fond du cœur et vous donnons rendez-vous…</vt:lpstr>
      <vt:lpstr>Pour une randonnée solidaire en joëlette, en mai 2014… sous le SOLEIL !</vt:lpstr>
      <vt:lpstr>Nous remercions  chaleureusement Monsieur GRIFFE, Madame PACARY et l’ensemble des professeurs d’EPS du collège Aturri.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SEMAINE DE SENSIBILISATION AU HANDICAP, SUR LES JOELETTES.</dc:title>
  <dc:creator>MARIE</dc:creator>
  <cp:lastModifiedBy>MARIE</cp:lastModifiedBy>
  <cp:revision>9</cp:revision>
  <dcterms:created xsi:type="dcterms:W3CDTF">2013-11-16T06:54:37Z</dcterms:created>
  <dcterms:modified xsi:type="dcterms:W3CDTF">2013-11-16T08:00:55Z</dcterms:modified>
</cp:coreProperties>
</file>